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4EDC-B1F1-4020-97C1-B91D8886E8BE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D39A-6AD3-4086-A9B8-075A557C9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4EDC-B1F1-4020-97C1-B91D8886E8BE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D39A-6AD3-4086-A9B8-075A557C9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4EDC-B1F1-4020-97C1-B91D8886E8BE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D39A-6AD3-4086-A9B8-075A557C9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4EDC-B1F1-4020-97C1-B91D8886E8BE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D39A-6AD3-4086-A9B8-075A557C9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4EDC-B1F1-4020-97C1-B91D8886E8BE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D39A-6AD3-4086-A9B8-075A557C9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4EDC-B1F1-4020-97C1-B91D8886E8BE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D39A-6AD3-4086-A9B8-075A557C9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4EDC-B1F1-4020-97C1-B91D8886E8BE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D39A-6AD3-4086-A9B8-075A557C9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4EDC-B1F1-4020-97C1-B91D8886E8BE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D39A-6AD3-4086-A9B8-075A557C9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4EDC-B1F1-4020-97C1-B91D8886E8BE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D39A-6AD3-4086-A9B8-075A557C9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4EDC-B1F1-4020-97C1-B91D8886E8BE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D39A-6AD3-4086-A9B8-075A557C9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4EDC-B1F1-4020-97C1-B91D8886E8BE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D39A-6AD3-4086-A9B8-075A557C9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04EDC-B1F1-4020-97C1-B91D8886E8BE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4D39A-6AD3-4086-A9B8-075A557C9A8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642941"/>
          </a:xfrm>
        </p:spPr>
        <p:txBody>
          <a:bodyPr>
            <a:normAutofit fontScale="90000"/>
          </a:bodyPr>
          <a:lstStyle/>
          <a:p>
            <a:r>
              <a:rPr lang="ru-RU" dirty="0"/>
              <a:t>В мире слов. </a:t>
            </a:r>
            <a:r>
              <a:rPr lang="ru-RU" b="1" u="sng" dirty="0"/>
              <a:t>Синонимы.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В мире слов.  Синонимы.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3" y="500042"/>
            <a:ext cx="8001056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maam.ru/upload/blogs/946e9ac5dda6b31af2ba46b3358b6124.jpg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1" y="0"/>
            <a:ext cx="850109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/>
          </a:bodyPr>
          <a:lstStyle/>
          <a:p>
            <a:r>
              <a:rPr lang="ru-RU" sz="2200" dirty="0"/>
              <a:t>3."Выберите из предложенных слов слова-приятели"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4" name="Содержимое 3" descr="http://www.maam.ru/upload/blogs/dfaaf4309a48030f702ff103d0250f4c.jpg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9" y="714356"/>
            <a:ext cx="8429651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maam.ru/upload/blogs/950be801d604669931056626f0c6c761.jpg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5" y="0"/>
            <a:ext cx="864396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maam.ru/upload/blogs/d57c67f12efdde1f9c2157df672b9ed7.jpg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1" y="0"/>
            <a:ext cx="850109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/>
              <a:t>4."Послушайте стихотворение и замените последнее слово в нём </a:t>
            </a:r>
            <a:r>
              <a:rPr lang="ru-RU" sz="2200" dirty="0" smtClean="0"/>
              <a:t>словом-пр</a:t>
            </a:r>
            <a:r>
              <a:rPr lang="ru-RU" sz="2200" dirty="0"/>
              <a:t>и</a:t>
            </a:r>
            <a:r>
              <a:rPr lang="ru-RU" sz="2200" dirty="0" smtClean="0"/>
              <a:t>ятелем</a:t>
            </a:r>
            <a:r>
              <a:rPr lang="ru-RU" sz="2200" dirty="0"/>
              <a:t>"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4" name="Содержимое 3" descr="http://www.maam.ru/upload/blogs/850b09b8887c3d687766e066835e7c33.jpg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7" y="857232"/>
            <a:ext cx="8358214" cy="600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maam.ru/upload/blogs/2de2bed0796468595fd4e99506133746.jpg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3" y="0"/>
            <a:ext cx="8215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maam.ru/upload/blogs/e9154116ae2e3b7c3fe49a337ffe597d.jpg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9" y="0"/>
            <a:ext cx="84296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maam.ru/upload/blogs/9a987d7c6b4c411409ae2779e3f23d62.jpg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7" y="0"/>
            <a:ext cx="83582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maam.ru/upload/blogs/aceab31a75c077aa6206de5c4f602b7b.jpg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9" y="0"/>
            <a:ext cx="84296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maam.ru/upload/blogs/7d0d2819a3fde5c815c49df08973b509.jpg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5" y="0"/>
            <a:ext cx="828677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maam.ru/upload/blogs/40d79c293f196c00e0a124d21d36b5bd.jpg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5" y="0"/>
            <a:ext cx="864396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maam.ru/upload/blogs/f742fdf834d23273572b96eebbec23e5.jpg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3" y="0"/>
            <a:ext cx="85725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maam.ru/upload/blogs/e7ca811158fb942d5d5453c82a00785a.jpg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1" y="0"/>
            <a:ext cx="850109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maam.ru/upload/blogs/645115921533b76dd2eeae54adb4039d.jpg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1" y="0"/>
            <a:ext cx="850109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7. "Найдите лишнее слово"</a:t>
            </a:r>
            <a:endParaRPr lang="ru-RU" b="1" dirty="0"/>
          </a:p>
          <a:p>
            <a:r>
              <a:rPr lang="ru-RU" dirty="0"/>
              <a:t>Педагог называет несколько слов, а дети должны найти лишнее, т. е. слово, которое не подходит к другим по смыслу. Примерный набор слов:</a:t>
            </a:r>
          </a:p>
          <a:p>
            <a:r>
              <a:rPr lang="ru-RU" dirty="0"/>
              <a:t>Храбрый, звонкий, смелый, отважный.</a:t>
            </a:r>
          </a:p>
          <a:p>
            <a:r>
              <a:rPr lang="ru-RU" dirty="0"/>
              <a:t>Умный, большой, громадный, крупный.</a:t>
            </a:r>
          </a:p>
          <a:p>
            <a:r>
              <a:rPr lang="ru-RU" dirty="0"/>
              <a:t>Горячий, раскаленный, тяжелый, жаркий.</a:t>
            </a:r>
          </a:p>
          <a:p>
            <a:r>
              <a:rPr lang="ru-RU" dirty="0"/>
              <a:t>В каждом случае ребенок объясняет свой выбор.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929718" cy="1143008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Игры и упражнения по обогащению словаря синонимами: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dirty="0"/>
              <a:t>1."Найдите слова-приятели в стихотворении, пословице, загадке</a:t>
            </a:r>
            <a:r>
              <a:rPr lang="ru-RU" dirty="0"/>
              <a:t>"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4" name="Содержимое 3" descr="http://www.maam.ru/upload/blogs/5212b5c63f93724549c5a82ef4d9bd9a.jpg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7" y="714356"/>
            <a:ext cx="8358214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maam.ru/upload/blogs/d7a959ad7babd04aef58c7b3b7f4f596.jpg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3" y="0"/>
            <a:ext cx="8215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maam.ru/upload/blogs/668817381560f0c8f50cc55c56def858.jpg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9" y="0"/>
            <a:ext cx="84296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maam.ru/upload/blogs/372f810ec4f231b718b5b4194f869e05.jpg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1" y="0"/>
            <a:ext cx="850109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maam.ru/upload/blogs/757d549ef0871e98a1fe7d296aecf392.jpg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1" y="0"/>
            <a:ext cx="850109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maam.ru/upload/blogs/d3abcb3d27960929ec3fc40c3dab3000.jpg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3" y="0"/>
            <a:ext cx="85725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r>
              <a:rPr lang="ru-RU" dirty="0"/>
              <a:t>2."Подумайте и ответьте"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4" name="Содержимое 3" descr="http://www.maam.ru/upload/blogs/2acab830e5f92d0be7f8161aa5dd7b4b.jpg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3" y="500042"/>
            <a:ext cx="8215338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108</Words>
  <Application>Microsoft Office PowerPoint</Application>
  <PresentationFormat>Экран (4:3)</PresentationFormat>
  <Paragraphs>11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В мире слов. Синонимы. </vt:lpstr>
      <vt:lpstr>Слайд 2</vt:lpstr>
      <vt:lpstr>Игры и упражнения по обогащению словаря синонимами: 1."Найдите слова-приятели в стихотворении, пословице, загадке" </vt:lpstr>
      <vt:lpstr>Слайд 4</vt:lpstr>
      <vt:lpstr>Слайд 5</vt:lpstr>
      <vt:lpstr>Слайд 6</vt:lpstr>
      <vt:lpstr>Слайд 7</vt:lpstr>
      <vt:lpstr>Слайд 8</vt:lpstr>
      <vt:lpstr>2."Подумайте и ответьте" </vt:lpstr>
      <vt:lpstr>Слайд 10</vt:lpstr>
      <vt:lpstr>3."Выберите из предложенных слов слова-приятели" </vt:lpstr>
      <vt:lpstr>Слайд 12</vt:lpstr>
      <vt:lpstr>Слайд 13</vt:lpstr>
      <vt:lpstr>4."Послушайте стихотворение и замените последнее слово в нём словом-приятелем" 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мире слов. Синонимы.</dc:title>
  <dc:creator>работа</dc:creator>
  <cp:lastModifiedBy>работа</cp:lastModifiedBy>
  <cp:revision>3</cp:revision>
  <dcterms:created xsi:type="dcterms:W3CDTF">2015-11-30T18:53:05Z</dcterms:created>
  <dcterms:modified xsi:type="dcterms:W3CDTF">2015-11-30T19:06:48Z</dcterms:modified>
</cp:coreProperties>
</file>